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15"/>
  </p:notesMasterIdLst>
  <p:sldIdLst>
    <p:sldId id="336" r:id="rId5"/>
    <p:sldId id="322" r:id="rId6"/>
    <p:sldId id="337" r:id="rId7"/>
    <p:sldId id="338" r:id="rId8"/>
    <p:sldId id="343" r:id="rId9"/>
    <p:sldId id="340" r:id="rId10"/>
    <p:sldId id="339" r:id="rId11"/>
    <p:sldId id="341" r:id="rId12"/>
    <p:sldId id="342" r:id="rId13"/>
    <p:sldId id="289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/>
    <p:restoredTop sz="91407"/>
  </p:normalViewPr>
  <p:slideViewPr>
    <p:cSldViewPr snapToGrid="0" snapToObjects="1" showGuides="1">
      <p:cViewPr varScale="1">
        <p:scale>
          <a:sx n="171" d="100"/>
          <a:sy n="171" d="100"/>
        </p:scale>
        <p:origin x="7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LDAP connection in CP4D 2.5</a:t>
            </a: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Tomasz Hanusiak</a:t>
            </a:r>
            <a:br>
              <a:rPr lang="en-US" sz="1600" b="0" dirty="0"/>
            </a:br>
            <a:r>
              <a:rPr lang="en-US" sz="1600" b="0" dirty="0"/>
              <a:t>Customer Experience Team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LDAP servers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2E2A0-3C9A-A546-8315-89432C9CD33B}"/>
              </a:ext>
            </a:extLst>
          </p:cNvPr>
          <p:cNvSpPr txBox="1"/>
          <p:nvPr/>
        </p:nvSpPr>
        <p:spPr>
          <a:xfrm>
            <a:off x="0" y="1290638"/>
            <a:ext cx="7278986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9.30.245.176 [</a:t>
            </a:r>
            <a:r>
              <a:rPr lang="en-GB" b="1" dirty="0"/>
              <a:t>Internal</a:t>
            </a:r>
            <a:r>
              <a:rPr lang="en-GB" dirty="0"/>
              <a:t>]</a:t>
            </a:r>
          </a:p>
          <a:p>
            <a:r>
              <a:rPr lang="en-GB" dirty="0"/>
              <a:t>https://github.ibm.com/PrivateCloud/</a:t>
            </a:r>
            <a:r>
              <a:rPr lang="en-GB" dirty="0" err="1"/>
              <a:t>usermgmt</a:t>
            </a:r>
            <a:r>
              <a:rPr lang="en-GB" dirty="0"/>
              <a:t>/blob/</a:t>
            </a:r>
            <a:r>
              <a:rPr lang="en-GB" dirty="0" err="1"/>
              <a:t>dsxl</a:t>
            </a:r>
            <a:r>
              <a:rPr lang="en-GB" dirty="0"/>
              <a:t>-dev/server-</a:t>
            </a:r>
            <a:r>
              <a:rPr lang="en-GB" dirty="0" err="1"/>
              <a:t>src</a:t>
            </a:r>
            <a:r>
              <a:rPr lang="en-GB" dirty="0"/>
              <a:t>/test/endpoints/v1/auth-tests.js#L216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apim-ad.hursley.ibm.com</a:t>
            </a:r>
            <a:r>
              <a:rPr lang="en-GB" dirty="0"/>
              <a:t> [</a:t>
            </a:r>
            <a:r>
              <a:rPr lang="en-GB" b="1" dirty="0"/>
              <a:t>Internal</a:t>
            </a:r>
            <a:r>
              <a:rPr lang="en-GB" dirty="0"/>
              <a:t>] – </a:t>
            </a:r>
            <a:r>
              <a:rPr lang="en-GB" b="1" dirty="0"/>
              <a:t>Active Directory</a:t>
            </a:r>
          </a:p>
          <a:p>
            <a:pPr lvl="1"/>
            <a:r>
              <a:rPr lang="en-GB" dirty="0"/>
              <a:t>https://github.ibm.com/</a:t>
            </a:r>
            <a:r>
              <a:rPr lang="en-GB" dirty="0" err="1"/>
              <a:t>apimesh</a:t>
            </a:r>
            <a:r>
              <a:rPr lang="en-GB" dirty="0"/>
              <a:t>/</a:t>
            </a:r>
            <a:r>
              <a:rPr lang="en-GB" dirty="0" err="1"/>
              <a:t>devportal</a:t>
            </a:r>
            <a:r>
              <a:rPr lang="en-GB" dirty="0"/>
              <a:t>/wiki/LDAP-endpoints</a:t>
            </a:r>
          </a:p>
          <a:p>
            <a:endParaRPr lang="en-GB" dirty="0"/>
          </a:p>
          <a:p>
            <a:r>
              <a:rPr lang="en-GB" dirty="0" err="1"/>
              <a:t>ldap.forumsys.com</a:t>
            </a:r>
            <a:r>
              <a:rPr lang="en-GB" dirty="0"/>
              <a:t> [</a:t>
            </a:r>
            <a:r>
              <a:rPr lang="en-GB" b="1" dirty="0"/>
              <a:t>Public</a:t>
            </a:r>
            <a:r>
              <a:rPr lang="en-GB" dirty="0"/>
              <a:t>] – </a:t>
            </a:r>
            <a:r>
              <a:rPr lang="en-GB" b="1" dirty="0" err="1"/>
              <a:t>OpenLDAP</a:t>
            </a:r>
            <a:endParaRPr lang="en-GB" b="1" dirty="0"/>
          </a:p>
          <a:p>
            <a:r>
              <a:rPr lang="en-GB" dirty="0"/>
              <a:t>https://</a:t>
            </a:r>
            <a:r>
              <a:rPr lang="en-GB" dirty="0" err="1"/>
              <a:t>www.forumsys.com</a:t>
            </a:r>
            <a:r>
              <a:rPr lang="en-GB" dirty="0"/>
              <a:t>/tutorials/integration-how-to/</a:t>
            </a:r>
            <a:r>
              <a:rPr lang="en-GB" dirty="0" err="1"/>
              <a:t>ldap</a:t>
            </a:r>
            <a:r>
              <a:rPr lang="en-GB" dirty="0"/>
              <a:t>/online-</a:t>
            </a:r>
            <a:r>
              <a:rPr lang="en-GB" dirty="0" err="1"/>
              <a:t>ldap</a:t>
            </a:r>
            <a:r>
              <a:rPr lang="en-GB" dirty="0"/>
              <a:t>-test-server/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via </a:t>
            </a:r>
            <a:r>
              <a:rPr lang="en-US" dirty="0" err="1"/>
              <a:t>ldapsearch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AF072-D93D-D548-81F8-BDC9AE4AE26F}"/>
              </a:ext>
            </a:extLst>
          </p:cNvPr>
          <p:cNvSpPr txBox="1"/>
          <p:nvPr/>
        </p:nvSpPr>
        <p:spPr>
          <a:xfrm>
            <a:off x="0" y="1290638"/>
            <a:ext cx="907157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 </a:t>
            </a:r>
            <a:r>
              <a:rPr lang="en-GB" dirty="0" err="1"/>
              <a:t>ldapsearch</a:t>
            </a:r>
            <a:r>
              <a:rPr lang="en-GB" dirty="0"/>
              <a:t> -h 9.30.245.176 -p 389 -b "DC=</a:t>
            </a:r>
            <a:r>
              <a:rPr lang="en-GB" dirty="0" err="1"/>
              <a:t>wdp,DC</a:t>
            </a:r>
            <a:r>
              <a:rPr lang="en-GB" dirty="0"/>
              <a:t>=com" -D </a:t>
            </a:r>
            <a:r>
              <a:rPr lang="en-GB" dirty="0" err="1"/>
              <a:t>jyin@wdp.com</a:t>
            </a:r>
            <a:r>
              <a:rPr lang="en-GB" dirty="0"/>
              <a:t> -w Hot6cold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# </a:t>
            </a:r>
            <a:r>
              <a:rPr lang="en-GB" dirty="0" err="1"/>
              <a:t>ldapsearch</a:t>
            </a:r>
            <a:r>
              <a:rPr lang="en-GB" dirty="0"/>
              <a:t> -h </a:t>
            </a:r>
            <a:r>
              <a:rPr lang="en-GB" b="1" dirty="0" err="1"/>
              <a:t>apim-ad.hursley.ibm.com</a:t>
            </a:r>
            <a:r>
              <a:rPr lang="en-GB" dirty="0"/>
              <a:t> -b "CN=</a:t>
            </a:r>
            <a:r>
              <a:rPr lang="en-GB" dirty="0" err="1"/>
              <a:t>Users,DC</a:t>
            </a:r>
            <a:r>
              <a:rPr lang="en-GB" dirty="0"/>
              <a:t>=</a:t>
            </a:r>
            <a:r>
              <a:rPr lang="en-GB" dirty="0" err="1"/>
              <a:t>apim,DC</a:t>
            </a:r>
            <a:r>
              <a:rPr lang="en-GB" dirty="0"/>
              <a:t>=</a:t>
            </a:r>
            <a:r>
              <a:rPr lang="en-GB" dirty="0" err="1"/>
              <a:t>ad,DC</a:t>
            </a:r>
            <a:r>
              <a:rPr lang="en-GB" dirty="0"/>
              <a:t>=</a:t>
            </a:r>
            <a:r>
              <a:rPr lang="en-GB" dirty="0" err="1"/>
              <a:t>hursley,DC</a:t>
            </a:r>
            <a:r>
              <a:rPr lang="en-GB" dirty="0"/>
              <a:t>=</a:t>
            </a:r>
            <a:r>
              <a:rPr lang="en-GB" dirty="0" err="1"/>
              <a:t>ibm,DC</a:t>
            </a:r>
            <a:r>
              <a:rPr lang="en-GB" dirty="0"/>
              <a:t>=com" -D </a:t>
            </a:r>
            <a:r>
              <a:rPr lang="en-GB" dirty="0" err="1"/>
              <a:t>ldapbind</a:t>
            </a:r>
            <a:r>
              <a:rPr lang="en-GB" dirty="0"/>
              <a:t> -w Qwert123 -x </a:t>
            </a:r>
            <a:r>
              <a:rPr lang="en-GB" dirty="0" err="1"/>
              <a:t>sAMAccountName</a:t>
            </a:r>
            <a:r>
              <a:rPr lang="en-GB" dirty="0"/>
              <a:t>=</a:t>
            </a:r>
            <a:r>
              <a:rPr lang="en-GB" dirty="0" err="1"/>
              <a:t>einstein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# </a:t>
            </a:r>
            <a:r>
              <a:rPr lang="en-GB" dirty="0" err="1"/>
              <a:t>ldapsearch</a:t>
            </a:r>
            <a:r>
              <a:rPr lang="en-GB" dirty="0"/>
              <a:t>  -h </a:t>
            </a:r>
            <a:r>
              <a:rPr lang="en-GB" b="1" dirty="0" err="1"/>
              <a:t>ldap.forumsys.com</a:t>
            </a:r>
            <a:r>
              <a:rPr lang="en-GB" dirty="0"/>
              <a:t> -p 389 -b '</a:t>
            </a:r>
            <a:r>
              <a:rPr lang="en-GB" dirty="0" err="1"/>
              <a:t>ou</a:t>
            </a:r>
            <a:r>
              <a:rPr lang="en-GB" dirty="0"/>
              <a:t>=</a:t>
            </a:r>
            <a:r>
              <a:rPr lang="en-GB" dirty="0" err="1"/>
              <a:t>scientists,dc</a:t>
            </a:r>
            <a:r>
              <a:rPr lang="en-GB" dirty="0"/>
              <a:t>=</a:t>
            </a:r>
            <a:r>
              <a:rPr lang="en-GB" dirty="0" err="1"/>
              <a:t>example,dc</a:t>
            </a:r>
            <a:r>
              <a:rPr lang="en-GB" dirty="0"/>
              <a:t>=com' -s base -D '</a:t>
            </a:r>
            <a:r>
              <a:rPr lang="en-GB" dirty="0" err="1"/>
              <a:t>uid</a:t>
            </a:r>
            <a:r>
              <a:rPr lang="en-GB" dirty="0"/>
              <a:t>=</a:t>
            </a:r>
            <a:r>
              <a:rPr lang="en-GB" dirty="0" err="1"/>
              <a:t>einstein,dc</a:t>
            </a:r>
            <a:r>
              <a:rPr lang="en-GB" dirty="0"/>
              <a:t>=</a:t>
            </a:r>
            <a:r>
              <a:rPr lang="en-GB" dirty="0" err="1"/>
              <a:t>example,dc</a:t>
            </a:r>
            <a:r>
              <a:rPr lang="en-GB" dirty="0"/>
              <a:t>=com' -w password -d999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5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via the CP4D UI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B160-E570-C549-BDDB-1E81ADC57530}"/>
              </a:ext>
            </a:extLst>
          </p:cNvPr>
          <p:cNvSpPr/>
          <p:nvPr/>
        </p:nvSpPr>
        <p:spPr>
          <a:xfrm>
            <a:off x="4571998" y="179860"/>
            <a:ext cx="4660250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Navigate to: https://&lt;IP&gt; zen-admin/#/</a:t>
            </a:r>
            <a:r>
              <a:rPr lang="en-GB" dirty="0" err="1">
                <a:solidFill>
                  <a:schemeClr val="bg2"/>
                </a:solidFill>
              </a:rPr>
              <a:t>usermgmt-ui</a:t>
            </a:r>
            <a:r>
              <a:rPr lang="en-GB" dirty="0">
                <a:solidFill>
                  <a:schemeClr val="bg2"/>
                </a:solidFill>
              </a:rPr>
              <a:t>/</a:t>
            </a:r>
            <a:r>
              <a:rPr lang="en-GB" dirty="0" err="1">
                <a:solidFill>
                  <a:schemeClr val="bg2"/>
                </a:solidFill>
              </a:rPr>
              <a:t>ldap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Click on </a:t>
            </a:r>
            <a:r>
              <a:rPr lang="en" b="1" dirty="0">
                <a:solidFill>
                  <a:schemeClr val="bg2"/>
                </a:solidFill>
              </a:rPr>
              <a:t>Test connection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B6D3B-9FC4-CB4D-B6CA-EF98061A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0939"/>
            <a:ext cx="4927600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1458D-868B-6B42-859A-85BF1F6A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57" y="3162300"/>
            <a:ext cx="2603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via the ICP4D UI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B160-E570-C549-BDDB-1E81ADC57530}"/>
              </a:ext>
            </a:extLst>
          </p:cNvPr>
          <p:cNvSpPr/>
          <p:nvPr/>
        </p:nvSpPr>
        <p:spPr>
          <a:xfrm>
            <a:off x="4571998" y="179860"/>
            <a:ext cx="4357283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Navigate to: https://&lt;IP&gt;:31843/zen/#/</a:t>
            </a:r>
            <a:r>
              <a:rPr lang="en-GB" dirty="0" err="1">
                <a:solidFill>
                  <a:schemeClr val="bg2"/>
                </a:solidFill>
              </a:rPr>
              <a:t>manageUsers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Click on </a:t>
            </a:r>
            <a:r>
              <a:rPr lang="en" b="1" dirty="0">
                <a:solidFill>
                  <a:schemeClr val="bg2"/>
                </a:solidFill>
              </a:rPr>
              <a:t>Connect to your LDAP server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69529-FD59-3241-8F46-838022E0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907" y="1290638"/>
            <a:ext cx="4426181" cy="38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via the ICP4D UI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B160-E570-C549-BDDB-1E81ADC57530}"/>
              </a:ext>
            </a:extLst>
          </p:cNvPr>
          <p:cNvSpPr/>
          <p:nvPr/>
        </p:nvSpPr>
        <p:spPr>
          <a:xfrm>
            <a:off x="4571998" y="179860"/>
            <a:ext cx="4357283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Navigate to: https://&lt;IP&gt;:31843/zen/#/</a:t>
            </a:r>
            <a:r>
              <a:rPr lang="en-GB" dirty="0" err="1">
                <a:solidFill>
                  <a:schemeClr val="bg2"/>
                </a:solidFill>
              </a:rPr>
              <a:t>manageUsers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Click on </a:t>
            </a:r>
            <a:r>
              <a:rPr lang="en" b="1" dirty="0">
                <a:solidFill>
                  <a:schemeClr val="bg2"/>
                </a:solidFill>
              </a:rPr>
              <a:t>Connect to your LDAP server</a:t>
            </a: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BE166-F205-8447-A728-53DF0F29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14" y="1310939"/>
            <a:ext cx="4830174" cy="38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7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debug logs – part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A694D-0078-914B-8BEB-FA5464F87367}"/>
              </a:ext>
            </a:extLst>
          </p:cNvPr>
          <p:cNvSpPr/>
          <p:nvPr/>
        </p:nvSpPr>
        <p:spPr>
          <a:xfrm>
            <a:off x="0" y="1290638"/>
            <a:ext cx="914400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Stop the current pods</a:t>
            </a:r>
          </a:p>
          <a:p>
            <a:r>
              <a:rPr lang="en-GB" dirty="0"/>
              <a:t># kubectl scale Deployment/</a:t>
            </a:r>
            <a:r>
              <a:rPr lang="en-GB" dirty="0" err="1"/>
              <a:t>usermgmt</a:t>
            </a:r>
            <a:r>
              <a:rPr lang="en-GB" dirty="0"/>
              <a:t> --replicas=0</a:t>
            </a:r>
          </a:p>
          <a:p>
            <a:endParaRPr lang="en-GB" dirty="0"/>
          </a:p>
          <a:p>
            <a:r>
              <a:rPr lang="en-GB" b="1" dirty="0"/>
              <a:t>Change the default image policy</a:t>
            </a:r>
          </a:p>
          <a:p>
            <a:r>
              <a:rPr lang="en-GB" dirty="0"/>
              <a:t># kubectl edit Deployment/</a:t>
            </a:r>
            <a:r>
              <a:rPr lang="en-GB" dirty="0" err="1"/>
              <a:t>usermgmt</a:t>
            </a:r>
            <a:endParaRPr lang="en-GB" dirty="0"/>
          </a:p>
          <a:p>
            <a:r>
              <a:rPr lang="en-GB" b="1" dirty="0"/>
              <a:t>Change </a:t>
            </a:r>
            <a:r>
              <a:rPr lang="en-GB" dirty="0" err="1"/>
              <a:t>imagePullPolicy</a:t>
            </a:r>
            <a:r>
              <a:rPr lang="en-GB" dirty="0"/>
              <a:t>: </a:t>
            </a:r>
            <a:r>
              <a:rPr lang="en-GB" dirty="0" err="1"/>
              <a:t>IfNotPresent</a:t>
            </a:r>
            <a:r>
              <a:rPr lang="en-GB" dirty="0"/>
              <a:t> </a:t>
            </a:r>
            <a:r>
              <a:rPr lang="en-GB" b="1" dirty="0"/>
              <a:t>to </a:t>
            </a:r>
            <a:r>
              <a:rPr lang="en-GB" dirty="0" err="1"/>
              <a:t>imagePullPolicy</a:t>
            </a:r>
            <a:r>
              <a:rPr lang="en-GB" dirty="0"/>
              <a:t>: Always</a:t>
            </a:r>
          </a:p>
          <a:p>
            <a:r>
              <a:rPr lang="en-GB" b="1" dirty="0"/>
              <a:t>Add variable:  </a:t>
            </a:r>
            <a:r>
              <a:rPr lang="en-GB" dirty="0"/>
              <a:t>DEBUG with value:  '*'</a:t>
            </a:r>
          </a:p>
          <a:p>
            <a:endParaRPr lang="en-GB" dirty="0"/>
          </a:p>
          <a:p>
            <a:r>
              <a:rPr lang="en-GB" b="1" dirty="0"/>
              <a:t>Run an instance of the </a:t>
            </a:r>
            <a:r>
              <a:rPr lang="en-GB" b="1" dirty="0" err="1"/>
              <a:t>usrmgmt</a:t>
            </a:r>
            <a:r>
              <a:rPr lang="en-GB" b="1" dirty="0"/>
              <a:t> image (the tag/namespace may differ depending on CP4D version)</a:t>
            </a:r>
          </a:p>
          <a:p>
            <a:r>
              <a:rPr lang="en-GB" dirty="0"/>
              <a:t># docker </a:t>
            </a:r>
            <a:r>
              <a:rPr lang="en-GB" dirty="0" err="1"/>
              <a:t>rm</a:t>
            </a:r>
            <a:r>
              <a:rPr lang="en-GB" dirty="0"/>
              <a:t> --force "/</a:t>
            </a:r>
            <a:r>
              <a:rPr lang="en-GB" dirty="0" err="1"/>
              <a:t>ldap</a:t>
            </a:r>
            <a:r>
              <a:rPr lang="en-GB" dirty="0"/>
              <a:t>" &gt; /dev/null 2&gt;&amp;1</a:t>
            </a:r>
          </a:p>
          <a:p>
            <a:r>
              <a:rPr lang="en-GB" dirty="0"/>
              <a:t># docker run -</a:t>
            </a:r>
            <a:r>
              <a:rPr lang="en-GB" dirty="0" err="1"/>
              <a:t>dit</a:t>
            </a:r>
            <a:r>
              <a:rPr lang="en-GB" dirty="0"/>
              <a:t> --name </a:t>
            </a:r>
            <a:r>
              <a:rPr lang="en-GB" dirty="0" err="1"/>
              <a:t>ldap</a:t>
            </a:r>
            <a:r>
              <a:rPr lang="en-GB" dirty="0"/>
              <a:t> --</a:t>
            </a:r>
            <a:r>
              <a:rPr lang="en-GB" dirty="0" err="1"/>
              <a:t>entrypoint</a:t>
            </a:r>
            <a:r>
              <a:rPr lang="en-GB" dirty="0"/>
              <a:t> tail docker-registry.default.svc:5000/</a:t>
            </a:r>
            <a:r>
              <a:rPr lang="en-GB" dirty="0" err="1"/>
              <a:t>ddd</a:t>
            </a:r>
            <a:r>
              <a:rPr lang="en-GB" dirty="0"/>
              <a:t>/privatecloud-usermgmt:v2.5.0.0-210 -f /dev/null</a:t>
            </a:r>
          </a:p>
          <a:p>
            <a:endParaRPr lang="en-GB" dirty="0"/>
          </a:p>
          <a:p>
            <a:r>
              <a:rPr lang="en-GB" b="1" dirty="0"/>
              <a:t>Perform changes inside of the docker container</a:t>
            </a:r>
          </a:p>
          <a:p>
            <a:r>
              <a:rPr lang="en-GB" dirty="0"/>
              <a:t># docker exec -it -u 0 </a:t>
            </a:r>
            <a:r>
              <a:rPr lang="en-GB" dirty="0" err="1"/>
              <a:t>ldap</a:t>
            </a:r>
            <a:r>
              <a:rPr lang="en-GB" dirty="0"/>
              <a:t> </a:t>
            </a:r>
            <a:r>
              <a:rPr lang="en-GB" dirty="0" err="1"/>
              <a:t>sh</a:t>
            </a:r>
            <a:endParaRPr lang="en-GB" dirty="0"/>
          </a:p>
          <a:p>
            <a:r>
              <a:rPr lang="en-GB" dirty="0"/>
              <a:t># cd </a:t>
            </a:r>
            <a:r>
              <a:rPr lang="en-GB" dirty="0" err="1"/>
              <a:t>node_modules</a:t>
            </a:r>
            <a:r>
              <a:rPr lang="en-GB" dirty="0"/>
              <a:t>/</a:t>
            </a:r>
            <a:r>
              <a:rPr lang="en-GB" dirty="0" err="1"/>
              <a:t>ldapjs</a:t>
            </a:r>
            <a:r>
              <a:rPr lang="en-GB" dirty="0"/>
              <a:t>/lib/client/</a:t>
            </a:r>
          </a:p>
          <a:p>
            <a:r>
              <a:rPr lang="en-GB" dirty="0"/>
              <a:t># </a:t>
            </a:r>
            <a:r>
              <a:rPr lang="en-GB" dirty="0" err="1"/>
              <a:t>sed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"s/stream: </a:t>
            </a:r>
            <a:r>
              <a:rPr lang="en-GB" dirty="0" err="1"/>
              <a:t>process.stderr</a:t>
            </a:r>
            <a:r>
              <a:rPr lang="en-GB" dirty="0"/>
              <a:t>,/stream: </a:t>
            </a:r>
            <a:r>
              <a:rPr lang="en-GB" dirty="0" err="1"/>
              <a:t>process.stderr,level</a:t>
            </a:r>
            <a:r>
              <a:rPr lang="en-GB" dirty="0"/>
              <a:t>: 'trace',/g" </a:t>
            </a:r>
            <a:r>
              <a:rPr lang="en-GB" dirty="0" err="1"/>
              <a:t>index.js</a:t>
            </a:r>
            <a:endParaRPr lang="en-GB" dirty="0"/>
          </a:p>
          <a:p>
            <a:r>
              <a:rPr lang="en-GB" dirty="0"/>
              <a:t># exit</a:t>
            </a:r>
          </a:p>
        </p:txBody>
      </p:sp>
    </p:spTree>
    <p:extLst>
      <p:ext uri="{BB962C8B-B14F-4D97-AF65-F5344CB8AC3E}">
        <p14:creationId xmlns:p14="http://schemas.microsoft.com/office/powerpoint/2010/main" val="43981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debug logs– part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A694D-0078-914B-8BEB-FA5464F87367}"/>
              </a:ext>
            </a:extLst>
          </p:cNvPr>
          <p:cNvSpPr/>
          <p:nvPr/>
        </p:nvSpPr>
        <p:spPr>
          <a:xfrm>
            <a:off x="0" y="1290638"/>
            <a:ext cx="914400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Backup the original image (one line)</a:t>
            </a:r>
          </a:p>
          <a:p>
            <a:r>
              <a:rPr lang="en-GB" dirty="0"/>
              <a:t># docker tag docker-registry.default.svc:5000/</a:t>
            </a:r>
            <a:r>
              <a:rPr lang="en-GB" dirty="0" err="1"/>
              <a:t>ddd</a:t>
            </a:r>
            <a:r>
              <a:rPr lang="en-GB" dirty="0"/>
              <a:t>/privatecloud-usermgmt:v2.5.0.0-210 docker-registry.default.svc:5000/</a:t>
            </a:r>
            <a:r>
              <a:rPr lang="en-GB" dirty="0" err="1"/>
              <a:t>ddd</a:t>
            </a:r>
            <a:r>
              <a:rPr lang="en-GB" dirty="0"/>
              <a:t>/privatecloud-usermgmt:v2.5.0.0-210.org</a:t>
            </a:r>
          </a:p>
          <a:p>
            <a:endParaRPr lang="en-GB" dirty="0"/>
          </a:p>
          <a:p>
            <a:r>
              <a:rPr lang="en-GB" b="1" dirty="0"/>
              <a:t>Push the modified image</a:t>
            </a:r>
          </a:p>
          <a:p>
            <a:r>
              <a:rPr lang="en-GB" dirty="0"/>
              <a:t># docker commit --change='ENTRYPOINT ["/</a:t>
            </a:r>
            <a:r>
              <a:rPr lang="en-GB" dirty="0" err="1"/>
              <a:t>startup.sh</a:t>
            </a:r>
            <a:r>
              <a:rPr lang="en-GB" dirty="0"/>
              <a:t>"]' </a:t>
            </a:r>
            <a:r>
              <a:rPr lang="en-GB" dirty="0" err="1"/>
              <a:t>ldap</a:t>
            </a:r>
            <a:r>
              <a:rPr lang="en-GB" dirty="0"/>
              <a:t> docker-registry.default.svc:5000/</a:t>
            </a:r>
            <a:r>
              <a:rPr lang="en-GB" dirty="0" err="1"/>
              <a:t>ddd</a:t>
            </a:r>
            <a:r>
              <a:rPr lang="en-GB" dirty="0"/>
              <a:t>/privatecloud-usermgmt:v2.5.0.0-210</a:t>
            </a:r>
          </a:p>
          <a:p>
            <a:endParaRPr lang="en-GB" dirty="0"/>
          </a:p>
          <a:p>
            <a:r>
              <a:rPr lang="en-GB" dirty="0"/>
              <a:t># docker push docker-registry.default.svc:5000/</a:t>
            </a:r>
            <a:r>
              <a:rPr lang="en-GB" dirty="0" err="1"/>
              <a:t>ddd</a:t>
            </a:r>
            <a:r>
              <a:rPr lang="en-GB" dirty="0"/>
              <a:t>/privatecloud-usermgmt:v2.5.0.0-210</a:t>
            </a:r>
          </a:p>
          <a:p>
            <a:endParaRPr lang="en-GB" dirty="0"/>
          </a:p>
          <a:p>
            <a:r>
              <a:rPr lang="en-GB" b="1" dirty="0"/>
              <a:t>Restore the deployment (use one replica for testing, then increase to 2)</a:t>
            </a:r>
          </a:p>
          <a:p>
            <a:r>
              <a:rPr lang="en-GB" dirty="0"/>
              <a:t># kubectl scale Deployment/</a:t>
            </a:r>
            <a:r>
              <a:rPr lang="en-GB" dirty="0" err="1"/>
              <a:t>usermgmt</a:t>
            </a:r>
            <a:r>
              <a:rPr lang="en-GB" dirty="0"/>
              <a:t> --replicas=1</a:t>
            </a:r>
          </a:p>
          <a:p>
            <a:endParaRPr lang="en-GB" dirty="0"/>
          </a:p>
          <a:p>
            <a:r>
              <a:rPr lang="en-GB" b="1" dirty="0"/>
              <a:t>Get the running pods</a:t>
            </a:r>
          </a:p>
          <a:p>
            <a:r>
              <a:rPr lang="en" dirty="0"/>
              <a:t># kubectl get po  | grep user</a:t>
            </a:r>
          </a:p>
          <a:p>
            <a:endParaRPr lang="en" dirty="0"/>
          </a:p>
          <a:p>
            <a:r>
              <a:rPr lang="en" b="1" dirty="0"/>
              <a:t>Monitor the logs &amp; test from UI</a:t>
            </a:r>
          </a:p>
          <a:p>
            <a:r>
              <a:rPr lang="en-GB" dirty="0"/>
              <a:t># kubectl logs usermgmt-ff795bb8d-pxjrm  --since=1h -f</a:t>
            </a:r>
          </a:p>
        </p:txBody>
      </p:sp>
    </p:spTree>
    <p:extLst>
      <p:ext uri="{BB962C8B-B14F-4D97-AF65-F5344CB8AC3E}">
        <p14:creationId xmlns:p14="http://schemas.microsoft.com/office/powerpoint/2010/main" val="180897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debug logs– part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A694D-0078-914B-8BEB-FA5464F87367}"/>
              </a:ext>
            </a:extLst>
          </p:cNvPr>
          <p:cNvSpPr/>
          <p:nvPr/>
        </p:nvSpPr>
        <p:spPr>
          <a:xfrm>
            <a:off x="0" y="1290638"/>
            <a:ext cx="9144001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err="1"/>
              <a:t>Capture</a:t>
            </a:r>
            <a:r>
              <a:rPr lang="pl-PL" b="1" dirty="0"/>
              <a:t> the </a:t>
            </a:r>
            <a:r>
              <a:rPr lang="pl-PL" b="1" dirty="0" err="1"/>
              <a:t>errors</a:t>
            </a:r>
            <a:r>
              <a:rPr lang="pl-PL" b="1" dirty="0"/>
              <a:t>:</a:t>
            </a:r>
          </a:p>
          <a:p>
            <a:r>
              <a:rPr lang="pl-PL" b="1" dirty="0"/>
              <a:t>	- </a:t>
            </a:r>
            <a:r>
              <a:rPr lang="pl-PL" b="1" dirty="0" err="1"/>
              <a:t>invalid</a:t>
            </a:r>
            <a:r>
              <a:rPr lang="pl-PL" b="1" dirty="0"/>
              <a:t> </a:t>
            </a:r>
            <a:r>
              <a:rPr lang="pl-PL" b="1" dirty="0" err="1"/>
              <a:t>credentials</a:t>
            </a:r>
            <a:r>
              <a:rPr lang="pl-PL" b="1" dirty="0"/>
              <a:t> (</a:t>
            </a:r>
            <a:r>
              <a:rPr lang="pl-PL" b="1"/>
              <a:t>status 49 - </a:t>
            </a:r>
            <a:r>
              <a:rPr lang="pl-PL" b="1" dirty="0" err="1"/>
              <a:t>OpenLDAP</a:t>
            </a:r>
            <a:r>
              <a:rPr lang="pl-PL" b="1" dirty="0"/>
              <a:t>)</a:t>
            </a:r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r>
              <a:rPr lang="pl-PL" b="1" dirty="0"/>
              <a:t>	</a:t>
            </a:r>
          </a:p>
          <a:p>
            <a:r>
              <a:rPr lang="pl-PL" b="1" dirty="0"/>
              <a:t>	- </a:t>
            </a:r>
            <a:r>
              <a:rPr lang="pl-PL" b="1" dirty="0" err="1"/>
              <a:t>invalid</a:t>
            </a:r>
            <a:r>
              <a:rPr lang="pl-PL" b="1" dirty="0"/>
              <a:t> </a:t>
            </a:r>
            <a:r>
              <a:rPr lang="pl-PL" b="1" dirty="0" err="1"/>
              <a:t>credentials</a:t>
            </a:r>
            <a:r>
              <a:rPr lang="pl-PL" b="1" dirty="0"/>
              <a:t> (status 49 – AD)</a:t>
            </a:r>
          </a:p>
          <a:p>
            <a:r>
              <a:rPr lang="pl-PL" b="1" dirty="0"/>
              <a:t>	</a:t>
            </a:r>
          </a:p>
          <a:p>
            <a:endParaRPr lang="pl-PL" b="1" dirty="0"/>
          </a:p>
          <a:p>
            <a:r>
              <a:rPr lang="pl-PL" b="1" dirty="0"/>
              <a:t>	</a:t>
            </a:r>
          </a:p>
          <a:p>
            <a:endParaRPr lang="pl-PL" b="1" dirty="0"/>
          </a:p>
          <a:p>
            <a:r>
              <a:rPr lang="pl-PL" b="1" dirty="0"/>
              <a:t>	- </a:t>
            </a:r>
            <a:r>
              <a:rPr lang="pl-PL" b="1" dirty="0" err="1"/>
              <a:t>invalid</a:t>
            </a:r>
            <a:r>
              <a:rPr lang="pl-PL" b="1" dirty="0"/>
              <a:t> port/URI</a:t>
            </a:r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  <a:p>
            <a:endParaRPr lang="pl-PL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A2ADD-A930-F141-AA59-EB601AF2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859706"/>
            <a:ext cx="9144000" cy="49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83DE5-6C81-9044-80BC-D600E43A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2561"/>
            <a:ext cx="9144000" cy="980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81253-E888-BD4D-8C96-9B0B91926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849041"/>
            <a:ext cx="9144000" cy="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50003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ap" id="{2BE8137A-E517-C34F-AA72-16BE537572D6}" vid="{B28A2FF6-C902-6941-B6EC-99AA8706B19A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ap" id="{2BE8137A-E517-C34F-AA72-16BE537572D6}" vid="{1F9F8A18-1F79-4C47-B55C-DF9801FEDD8D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ap" id="{2BE8137A-E517-C34F-AA72-16BE537572D6}" vid="{08AC0D47-2283-3747-9AE4-CB7DC9FE4F06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ap" id="{2BE8137A-E517-C34F-AA72-16BE537572D6}" vid="{52D4CD49-8EA8-2247-8F0B-666ACE547A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197</TotalTime>
  <Words>683</Words>
  <Application>Microsoft Macintosh PowerPoint</Application>
  <PresentationFormat>On-screen Show (16:9)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IBM Plex Sans</vt:lpstr>
      <vt:lpstr>blk_background_2017</vt:lpstr>
      <vt:lpstr>dk_blu_background_2017</vt:lpstr>
      <vt:lpstr>gry_background_2017</vt:lpstr>
      <vt:lpstr>wht_background_2017</vt:lpstr>
      <vt:lpstr>Debugging LDAP connection in CP4D 2.5 — Tomasz Hanusiak Customer Experience Team</vt:lpstr>
      <vt:lpstr>Test LDAP servers to use</vt:lpstr>
      <vt:lpstr>Testing via ldapsearch</vt:lpstr>
      <vt:lpstr>Testing via the CP4D UI</vt:lpstr>
      <vt:lpstr>Testing via the ICP4D UI</vt:lpstr>
      <vt:lpstr>Testing via the ICP4D UI</vt:lpstr>
      <vt:lpstr>Enabling debug logs – part 1</vt:lpstr>
      <vt:lpstr>Enabling debug logs– part 2</vt:lpstr>
      <vt:lpstr>Enabling debug logs– part 3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LDAP connection in ICP4D — Tomasz Hanusiak Customer Experience Team</dc:title>
  <dc:subject/>
  <dc:creator>TOMASZ HANUSIAK</dc:creator>
  <cp:keywords/>
  <dc:description/>
  <cp:lastModifiedBy>Shankar Pentyala</cp:lastModifiedBy>
  <cp:revision>39</cp:revision>
  <dcterms:created xsi:type="dcterms:W3CDTF">2019-05-07T10:33:20Z</dcterms:created>
  <dcterms:modified xsi:type="dcterms:W3CDTF">2020-04-10T18:05:36Z</dcterms:modified>
  <cp:category/>
</cp:coreProperties>
</file>